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E581-2B4B-4A2B-832C-1944443B2385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8572-A825-4262-914E-B27AC727D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E581-2B4B-4A2B-832C-1944443B2385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8572-A825-4262-914E-B27AC727D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E581-2B4B-4A2B-832C-1944443B2385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8572-A825-4262-914E-B27AC727D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E581-2B4B-4A2B-832C-1944443B2385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8572-A825-4262-914E-B27AC727D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E581-2B4B-4A2B-832C-1944443B2385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8572-A825-4262-914E-B27AC727D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E581-2B4B-4A2B-832C-1944443B2385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8572-A825-4262-914E-B27AC727D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E581-2B4B-4A2B-832C-1944443B2385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8572-A825-4262-914E-B27AC727D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E581-2B4B-4A2B-832C-1944443B2385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8572-A825-4262-914E-B27AC727D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E581-2B4B-4A2B-832C-1944443B2385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8572-A825-4262-914E-B27AC727D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E581-2B4B-4A2B-832C-1944443B2385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8572-A825-4262-914E-B27AC727D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E581-2B4B-4A2B-832C-1944443B2385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8572-A825-4262-914E-B27AC727D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5E581-2B4B-4A2B-832C-1944443B2385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08572-A825-4262-914E-B27AC727DB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Motion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unit is used to measure speed?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m/s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 for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S=</a:t>
            </a:r>
            <a:r>
              <a:rPr lang="en-US" u="sng" dirty="0" smtClean="0"/>
              <a:t>distance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time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objects collide the total initial momentum and final momentum are equal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Law of Conservation of Momentum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Slowing down can also be called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Negative acceleration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 unit for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Kilogram (kg)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 unit for </a:t>
            </a:r>
            <a:r>
              <a:rPr lang="en-US" dirty="0" err="1" smtClean="0"/>
              <a:t>accleration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m/s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measure of how hard it is to stop an object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momentum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Distance traveled divided by the time it takes to travel the 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Amount of matter in an object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 in velocity divided by the time it takes for the change to occur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Accleration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Speed AND direction of a moving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Velocity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Speed of an object at one instant of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Instantaneous Speed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Total distance divided by the time taken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Average Speed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Tendency of an object to resist change in its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Inertia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142</Words>
  <Application>Microsoft Office PowerPoint</Application>
  <PresentationFormat>On-screen Show (4:3)</PresentationFormat>
  <Paragraphs>33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Motion Vocabulary</vt:lpstr>
      <vt:lpstr>A measure of how hard it is to stop an object </vt:lpstr>
      <vt:lpstr>Distance traveled divided by the time it takes to travel the distance</vt:lpstr>
      <vt:lpstr>Amount of matter in an object </vt:lpstr>
      <vt:lpstr>Change in velocity divided by the time it takes for the change to occur</vt:lpstr>
      <vt:lpstr>Speed AND direction of a moving object</vt:lpstr>
      <vt:lpstr>Speed of an object at one instant of time</vt:lpstr>
      <vt:lpstr>Total distance divided by the time taken</vt:lpstr>
      <vt:lpstr>Tendency of an object to resist change in its motion</vt:lpstr>
      <vt:lpstr>What unit is used to measure speed?</vt:lpstr>
      <vt:lpstr>Formula for speed</vt:lpstr>
      <vt:lpstr>When objects collide the total initial momentum and final momentum are equal</vt:lpstr>
      <vt:lpstr>Slowing down can also be called this</vt:lpstr>
      <vt:lpstr>SI unit for mass</vt:lpstr>
      <vt:lpstr>SI unit for accleration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Vocabulary</dc:title>
  <dc:creator>BSD</dc:creator>
  <cp:lastModifiedBy>BSD</cp:lastModifiedBy>
  <cp:revision>3</cp:revision>
  <dcterms:created xsi:type="dcterms:W3CDTF">2010-11-03T14:22:52Z</dcterms:created>
  <dcterms:modified xsi:type="dcterms:W3CDTF">2010-11-03T20:30:00Z</dcterms:modified>
</cp:coreProperties>
</file>